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6" d="100"/>
          <a:sy n="66" d="100"/>
        </p:scale>
        <p:origin x="668" y="3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077755-EC5D-40D2-AAFB-C898B254BA2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6147B940-CB42-46CA-8761-109A3F72A08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DE1E7A6-D484-4D93-B866-686A772E12EC}"/>
              </a:ext>
            </a:extLst>
          </p:cNvPr>
          <p:cNvSpPr>
            <a:spLocks noGrp="1"/>
          </p:cNvSpPr>
          <p:nvPr>
            <p:ph type="dt" sz="half" idx="10"/>
          </p:nvPr>
        </p:nvSpPr>
        <p:spPr/>
        <p:txBody>
          <a:bodyPr/>
          <a:lstStyle/>
          <a:p>
            <a:fld id="{29A033F5-DC1F-4CD1-99D3-E7BAA18E0E38}" type="datetimeFigureOut">
              <a:rPr lang="en-US" smtClean="0"/>
              <a:t>8/18/2025</a:t>
            </a:fld>
            <a:endParaRPr lang="en-US"/>
          </a:p>
        </p:txBody>
      </p:sp>
      <p:sp>
        <p:nvSpPr>
          <p:cNvPr id="5" name="Footer Placeholder 4">
            <a:extLst>
              <a:ext uri="{FF2B5EF4-FFF2-40B4-BE49-F238E27FC236}">
                <a16:creationId xmlns:a16="http://schemas.microsoft.com/office/drawing/2014/main" id="{BE00622F-C3D6-4156-9CB2-46E0F2D9E9C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D80BE5A-546A-4E2B-AA53-A7A32556BE30}"/>
              </a:ext>
            </a:extLst>
          </p:cNvPr>
          <p:cNvSpPr>
            <a:spLocks noGrp="1"/>
          </p:cNvSpPr>
          <p:nvPr>
            <p:ph type="sldNum" sz="quarter" idx="12"/>
          </p:nvPr>
        </p:nvSpPr>
        <p:spPr/>
        <p:txBody>
          <a:bodyPr/>
          <a:lstStyle/>
          <a:p>
            <a:fld id="{F01B51AA-70CC-49AB-800F-B5AE8313F06A}" type="slidenum">
              <a:rPr lang="en-US" smtClean="0"/>
              <a:t>‹#›</a:t>
            </a:fld>
            <a:endParaRPr lang="en-US"/>
          </a:p>
        </p:txBody>
      </p:sp>
    </p:spTree>
    <p:extLst>
      <p:ext uri="{BB962C8B-B14F-4D97-AF65-F5344CB8AC3E}">
        <p14:creationId xmlns:p14="http://schemas.microsoft.com/office/powerpoint/2010/main" val="3668330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C0BE73-E790-4E3B-AF99-923ACE56427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C60BAC8-C8E1-4874-AB54-28266C69DB6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45A4594-E962-4799-B1B6-965906DC480C}"/>
              </a:ext>
            </a:extLst>
          </p:cNvPr>
          <p:cNvSpPr>
            <a:spLocks noGrp="1"/>
          </p:cNvSpPr>
          <p:nvPr>
            <p:ph type="dt" sz="half" idx="10"/>
          </p:nvPr>
        </p:nvSpPr>
        <p:spPr/>
        <p:txBody>
          <a:bodyPr/>
          <a:lstStyle/>
          <a:p>
            <a:fld id="{29A033F5-DC1F-4CD1-99D3-E7BAA18E0E38}" type="datetimeFigureOut">
              <a:rPr lang="en-US" smtClean="0"/>
              <a:t>8/18/2025</a:t>
            </a:fld>
            <a:endParaRPr lang="en-US"/>
          </a:p>
        </p:txBody>
      </p:sp>
      <p:sp>
        <p:nvSpPr>
          <p:cNvPr id="5" name="Footer Placeholder 4">
            <a:extLst>
              <a:ext uri="{FF2B5EF4-FFF2-40B4-BE49-F238E27FC236}">
                <a16:creationId xmlns:a16="http://schemas.microsoft.com/office/drawing/2014/main" id="{FF7139DB-40E9-4B33-8006-D4CA0A9D8D9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81B1753-50FE-430C-8960-E0D369560549}"/>
              </a:ext>
            </a:extLst>
          </p:cNvPr>
          <p:cNvSpPr>
            <a:spLocks noGrp="1"/>
          </p:cNvSpPr>
          <p:nvPr>
            <p:ph type="sldNum" sz="quarter" idx="12"/>
          </p:nvPr>
        </p:nvSpPr>
        <p:spPr/>
        <p:txBody>
          <a:bodyPr/>
          <a:lstStyle/>
          <a:p>
            <a:fld id="{F01B51AA-70CC-49AB-800F-B5AE8313F06A}" type="slidenum">
              <a:rPr lang="en-US" smtClean="0"/>
              <a:t>‹#›</a:t>
            </a:fld>
            <a:endParaRPr lang="en-US"/>
          </a:p>
        </p:txBody>
      </p:sp>
    </p:spTree>
    <p:extLst>
      <p:ext uri="{BB962C8B-B14F-4D97-AF65-F5344CB8AC3E}">
        <p14:creationId xmlns:p14="http://schemas.microsoft.com/office/powerpoint/2010/main" val="27192856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522189C-FF92-4871-849E-8C1C4073D18C}"/>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82D6844A-A96B-4F1D-9689-300DE6F01A5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33B859B-1F21-4AF8-99DF-DDF729124251}"/>
              </a:ext>
            </a:extLst>
          </p:cNvPr>
          <p:cNvSpPr>
            <a:spLocks noGrp="1"/>
          </p:cNvSpPr>
          <p:nvPr>
            <p:ph type="dt" sz="half" idx="10"/>
          </p:nvPr>
        </p:nvSpPr>
        <p:spPr/>
        <p:txBody>
          <a:bodyPr/>
          <a:lstStyle/>
          <a:p>
            <a:fld id="{29A033F5-DC1F-4CD1-99D3-E7BAA18E0E38}" type="datetimeFigureOut">
              <a:rPr lang="en-US" smtClean="0"/>
              <a:t>8/18/2025</a:t>
            </a:fld>
            <a:endParaRPr lang="en-US"/>
          </a:p>
        </p:txBody>
      </p:sp>
      <p:sp>
        <p:nvSpPr>
          <p:cNvPr id="5" name="Footer Placeholder 4">
            <a:extLst>
              <a:ext uri="{FF2B5EF4-FFF2-40B4-BE49-F238E27FC236}">
                <a16:creationId xmlns:a16="http://schemas.microsoft.com/office/drawing/2014/main" id="{0F26761F-42F8-416F-BCC9-50E9132301F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5D903D3-A676-42F0-A874-E76FD198A8C2}"/>
              </a:ext>
            </a:extLst>
          </p:cNvPr>
          <p:cNvSpPr>
            <a:spLocks noGrp="1"/>
          </p:cNvSpPr>
          <p:nvPr>
            <p:ph type="sldNum" sz="quarter" idx="12"/>
          </p:nvPr>
        </p:nvSpPr>
        <p:spPr/>
        <p:txBody>
          <a:bodyPr/>
          <a:lstStyle/>
          <a:p>
            <a:fld id="{F01B51AA-70CC-49AB-800F-B5AE8313F06A}" type="slidenum">
              <a:rPr lang="en-US" smtClean="0"/>
              <a:t>‹#›</a:t>
            </a:fld>
            <a:endParaRPr lang="en-US"/>
          </a:p>
        </p:txBody>
      </p:sp>
    </p:spTree>
    <p:extLst>
      <p:ext uri="{BB962C8B-B14F-4D97-AF65-F5344CB8AC3E}">
        <p14:creationId xmlns:p14="http://schemas.microsoft.com/office/powerpoint/2010/main" val="2727870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745858-E4AF-4F40-9F97-05F83DB8124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27F03F5-1D74-4B2A-BFB1-BDFB2F6730B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B1FCC4F-976C-4F7C-9FCC-769F1B5ED3E3}"/>
              </a:ext>
            </a:extLst>
          </p:cNvPr>
          <p:cNvSpPr>
            <a:spLocks noGrp="1"/>
          </p:cNvSpPr>
          <p:nvPr>
            <p:ph type="dt" sz="half" idx="10"/>
          </p:nvPr>
        </p:nvSpPr>
        <p:spPr/>
        <p:txBody>
          <a:bodyPr/>
          <a:lstStyle/>
          <a:p>
            <a:fld id="{29A033F5-DC1F-4CD1-99D3-E7BAA18E0E38}" type="datetimeFigureOut">
              <a:rPr lang="en-US" smtClean="0"/>
              <a:t>8/18/2025</a:t>
            </a:fld>
            <a:endParaRPr lang="en-US"/>
          </a:p>
        </p:txBody>
      </p:sp>
      <p:sp>
        <p:nvSpPr>
          <p:cNvPr id="5" name="Footer Placeholder 4">
            <a:extLst>
              <a:ext uri="{FF2B5EF4-FFF2-40B4-BE49-F238E27FC236}">
                <a16:creationId xmlns:a16="http://schemas.microsoft.com/office/drawing/2014/main" id="{513B7A3F-10C9-43E9-95F2-63190A04108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BA61185-5887-478A-AE3D-5063AF5F0AFC}"/>
              </a:ext>
            </a:extLst>
          </p:cNvPr>
          <p:cNvSpPr>
            <a:spLocks noGrp="1"/>
          </p:cNvSpPr>
          <p:nvPr>
            <p:ph type="sldNum" sz="quarter" idx="12"/>
          </p:nvPr>
        </p:nvSpPr>
        <p:spPr/>
        <p:txBody>
          <a:bodyPr/>
          <a:lstStyle/>
          <a:p>
            <a:fld id="{F01B51AA-70CC-49AB-800F-B5AE8313F06A}" type="slidenum">
              <a:rPr lang="en-US" smtClean="0"/>
              <a:t>‹#›</a:t>
            </a:fld>
            <a:endParaRPr lang="en-US"/>
          </a:p>
        </p:txBody>
      </p:sp>
    </p:spTree>
    <p:extLst>
      <p:ext uri="{BB962C8B-B14F-4D97-AF65-F5344CB8AC3E}">
        <p14:creationId xmlns:p14="http://schemas.microsoft.com/office/powerpoint/2010/main" val="12596484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BB54CA-28F3-45EF-A540-14076C25043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C765E8A-A7DC-4762-9047-9DBF6C0AD66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BA2811E-A033-4976-A8D9-EFCCDAE4CA4A}"/>
              </a:ext>
            </a:extLst>
          </p:cNvPr>
          <p:cNvSpPr>
            <a:spLocks noGrp="1"/>
          </p:cNvSpPr>
          <p:nvPr>
            <p:ph type="dt" sz="half" idx="10"/>
          </p:nvPr>
        </p:nvSpPr>
        <p:spPr/>
        <p:txBody>
          <a:bodyPr/>
          <a:lstStyle/>
          <a:p>
            <a:fld id="{29A033F5-DC1F-4CD1-99D3-E7BAA18E0E38}" type="datetimeFigureOut">
              <a:rPr lang="en-US" smtClean="0"/>
              <a:t>8/18/2025</a:t>
            </a:fld>
            <a:endParaRPr lang="en-US"/>
          </a:p>
        </p:txBody>
      </p:sp>
      <p:sp>
        <p:nvSpPr>
          <p:cNvPr id="5" name="Footer Placeholder 4">
            <a:extLst>
              <a:ext uri="{FF2B5EF4-FFF2-40B4-BE49-F238E27FC236}">
                <a16:creationId xmlns:a16="http://schemas.microsoft.com/office/drawing/2014/main" id="{AFE028F1-B05F-4F28-9B13-741ED70F321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181688E-E82F-47DD-B019-275424CA2E64}"/>
              </a:ext>
            </a:extLst>
          </p:cNvPr>
          <p:cNvSpPr>
            <a:spLocks noGrp="1"/>
          </p:cNvSpPr>
          <p:nvPr>
            <p:ph type="sldNum" sz="quarter" idx="12"/>
          </p:nvPr>
        </p:nvSpPr>
        <p:spPr/>
        <p:txBody>
          <a:bodyPr/>
          <a:lstStyle/>
          <a:p>
            <a:fld id="{F01B51AA-70CC-49AB-800F-B5AE8313F06A}" type="slidenum">
              <a:rPr lang="en-US" smtClean="0"/>
              <a:t>‹#›</a:t>
            </a:fld>
            <a:endParaRPr lang="en-US"/>
          </a:p>
        </p:txBody>
      </p:sp>
    </p:spTree>
    <p:extLst>
      <p:ext uri="{BB962C8B-B14F-4D97-AF65-F5344CB8AC3E}">
        <p14:creationId xmlns:p14="http://schemas.microsoft.com/office/powerpoint/2010/main" val="10814413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814F38-E1B9-442C-ABA1-E8533FB5FEA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46B43CA-5FC0-4732-AFEF-7A47EB12A76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7402F69-1BD6-4E93-9E89-EA15661E815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C86F80F-0D65-4913-A72A-465BCB64ABD7}"/>
              </a:ext>
            </a:extLst>
          </p:cNvPr>
          <p:cNvSpPr>
            <a:spLocks noGrp="1"/>
          </p:cNvSpPr>
          <p:nvPr>
            <p:ph type="dt" sz="half" idx="10"/>
          </p:nvPr>
        </p:nvSpPr>
        <p:spPr/>
        <p:txBody>
          <a:bodyPr/>
          <a:lstStyle/>
          <a:p>
            <a:fld id="{29A033F5-DC1F-4CD1-99D3-E7BAA18E0E38}" type="datetimeFigureOut">
              <a:rPr lang="en-US" smtClean="0"/>
              <a:t>8/18/2025</a:t>
            </a:fld>
            <a:endParaRPr lang="en-US"/>
          </a:p>
        </p:txBody>
      </p:sp>
      <p:sp>
        <p:nvSpPr>
          <p:cNvPr id="6" name="Footer Placeholder 5">
            <a:extLst>
              <a:ext uri="{FF2B5EF4-FFF2-40B4-BE49-F238E27FC236}">
                <a16:creationId xmlns:a16="http://schemas.microsoft.com/office/drawing/2014/main" id="{33B37E4D-56D7-4404-ADDE-457C4F5E93B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AEEBA49-66F8-4563-A137-C2CC038953D3}"/>
              </a:ext>
            </a:extLst>
          </p:cNvPr>
          <p:cNvSpPr>
            <a:spLocks noGrp="1"/>
          </p:cNvSpPr>
          <p:nvPr>
            <p:ph type="sldNum" sz="quarter" idx="12"/>
          </p:nvPr>
        </p:nvSpPr>
        <p:spPr/>
        <p:txBody>
          <a:bodyPr/>
          <a:lstStyle/>
          <a:p>
            <a:fld id="{F01B51AA-70CC-49AB-800F-B5AE8313F06A}" type="slidenum">
              <a:rPr lang="en-US" smtClean="0"/>
              <a:t>‹#›</a:t>
            </a:fld>
            <a:endParaRPr lang="en-US"/>
          </a:p>
        </p:txBody>
      </p:sp>
    </p:spTree>
    <p:extLst>
      <p:ext uri="{BB962C8B-B14F-4D97-AF65-F5344CB8AC3E}">
        <p14:creationId xmlns:p14="http://schemas.microsoft.com/office/powerpoint/2010/main" val="17623754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FC5935-ECB2-47EC-9D7B-BD1174F584E1}"/>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9F9B39C9-E8D2-40AC-BD4C-7AF9991BD5E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2536516-51EA-4887-9031-EE412880CC1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86679EB-0FCB-45B5-AD48-9F6D3E5C6B5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4F412B6-7AF1-4B87-882D-76337F24A62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86B1A412-B7DD-4C47-8BF3-1BDA4EEF9D4E}"/>
              </a:ext>
            </a:extLst>
          </p:cNvPr>
          <p:cNvSpPr>
            <a:spLocks noGrp="1"/>
          </p:cNvSpPr>
          <p:nvPr>
            <p:ph type="dt" sz="half" idx="10"/>
          </p:nvPr>
        </p:nvSpPr>
        <p:spPr/>
        <p:txBody>
          <a:bodyPr/>
          <a:lstStyle/>
          <a:p>
            <a:fld id="{29A033F5-DC1F-4CD1-99D3-E7BAA18E0E38}" type="datetimeFigureOut">
              <a:rPr lang="en-US" smtClean="0"/>
              <a:t>8/18/2025</a:t>
            </a:fld>
            <a:endParaRPr lang="en-US"/>
          </a:p>
        </p:txBody>
      </p:sp>
      <p:sp>
        <p:nvSpPr>
          <p:cNvPr id="8" name="Footer Placeholder 7">
            <a:extLst>
              <a:ext uri="{FF2B5EF4-FFF2-40B4-BE49-F238E27FC236}">
                <a16:creationId xmlns:a16="http://schemas.microsoft.com/office/drawing/2014/main" id="{69C79C43-1679-4B6B-948D-F2CD3708F75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C49721A-055A-4AC5-B055-CBC141365C4C}"/>
              </a:ext>
            </a:extLst>
          </p:cNvPr>
          <p:cNvSpPr>
            <a:spLocks noGrp="1"/>
          </p:cNvSpPr>
          <p:nvPr>
            <p:ph type="sldNum" sz="quarter" idx="12"/>
          </p:nvPr>
        </p:nvSpPr>
        <p:spPr/>
        <p:txBody>
          <a:bodyPr/>
          <a:lstStyle/>
          <a:p>
            <a:fld id="{F01B51AA-70CC-49AB-800F-B5AE8313F06A}" type="slidenum">
              <a:rPr lang="en-US" smtClean="0"/>
              <a:t>‹#›</a:t>
            </a:fld>
            <a:endParaRPr lang="en-US"/>
          </a:p>
        </p:txBody>
      </p:sp>
    </p:spTree>
    <p:extLst>
      <p:ext uri="{BB962C8B-B14F-4D97-AF65-F5344CB8AC3E}">
        <p14:creationId xmlns:p14="http://schemas.microsoft.com/office/powerpoint/2010/main" val="35106021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AB98FE-E5A1-44F0-AFC7-CF9C6C819007}"/>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4FD1E12-35ED-4218-B98E-79BCD4E50E1F}"/>
              </a:ext>
            </a:extLst>
          </p:cNvPr>
          <p:cNvSpPr>
            <a:spLocks noGrp="1"/>
          </p:cNvSpPr>
          <p:nvPr>
            <p:ph type="dt" sz="half" idx="10"/>
          </p:nvPr>
        </p:nvSpPr>
        <p:spPr/>
        <p:txBody>
          <a:bodyPr/>
          <a:lstStyle/>
          <a:p>
            <a:fld id="{29A033F5-DC1F-4CD1-99D3-E7BAA18E0E38}" type="datetimeFigureOut">
              <a:rPr lang="en-US" smtClean="0"/>
              <a:t>8/18/2025</a:t>
            </a:fld>
            <a:endParaRPr lang="en-US"/>
          </a:p>
        </p:txBody>
      </p:sp>
      <p:sp>
        <p:nvSpPr>
          <p:cNvPr id="4" name="Footer Placeholder 3">
            <a:extLst>
              <a:ext uri="{FF2B5EF4-FFF2-40B4-BE49-F238E27FC236}">
                <a16:creationId xmlns:a16="http://schemas.microsoft.com/office/drawing/2014/main" id="{C598F0B2-7E06-4813-8F5F-F6102F8D443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7BAB1DAA-08CE-451A-9F3A-A4A351FAA06D}"/>
              </a:ext>
            </a:extLst>
          </p:cNvPr>
          <p:cNvSpPr>
            <a:spLocks noGrp="1"/>
          </p:cNvSpPr>
          <p:nvPr>
            <p:ph type="sldNum" sz="quarter" idx="12"/>
          </p:nvPr>
        </p:nvSpPr>
        <p:spPr/>
        <p:txBody>
          <a:bodyPr/>
          <a:lstStyle/>
          <a:p>
            <a:fld id="{F01B51AA-70CC-49AB-800F-B5AE8313F06A}" type="slidenum">
              <a:rPr lang="en-US" smtClean="0"/>
              <a:t>‹#›</a:t>
            </a:fld>
            <a:endParaRPr lang="en-US"/>
          </a:p>
        </p:txBody>
      </p:sp>
    </p:spTree>
    <p:extLst>
      <p:ext uri="{BB962C8B-B14F-4D97-AF65-F5344CB8AC3E}">
        <p14:creationId xmlns:p14="http://schemas.microsoft.com/office/powerpoint/2010/main" val="36842893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6682A5B-5F97-4DD3-A9ED-4144BF52B32D}"/>
              </a:ext>
            </a:extLst>
          </p:cNvPr>
          <p:cNvSpPr>
            <a:spLocks noGrp="1"/>
          </p:cNvSpPr>
          <p:nvPr>
            <p:ph type="dt" sz="half" idx="10"/>
          </p:nvPr>
        </p:nvSpPr>
        <p:spPr/>
        <p:txBody>
          <a:bodyPr/>
          <a:lstStyle/>
          <a:p>
            <a:fld id="{29A033F5-DC1F-4CD1-99D3-E7BAA18E0E38}" type="datetimeFigureOut">
              <a:rPr lang="en-US" smtClean="0"/>
              <a:t>8/18/2025</a:t>
            </a:fld>
            <a:endParaRPr lang="en-US"/>
          </a:p>
        </p:txBody>
      </p:sp>
      <p:sp>
        <p:nvSpPr>
          <p:cNvPr id="3" name="Footer Placeholder 2">
            <a:extLst>
              <a:ext uri="{FF2B5EF4-FFF2-40B4-BE49-F238E27FC236}">
                <a16:creationId xmlns:a16="http://schemas.microsoft.com/office/drawing/2014/main" id="{6E16A875-1179-4589-90C6-CC7B2AD239D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17679A2-ED9A-4C45-95D0-463F2064B11D}"/>
              </a:ext>
            </a:extLst>
          </p:cNvPr>
          <p:cNvSpPr>
            <a:spLocks noGrp="1"/>
          </p:cNvSpPr>
          <p:nvPr>
            <p:ph type="sldNum" sz="quarter" idx="12"/>
          </p:nvPr>
        </p:nvSpPr>
        <p:spPr/>
        <p:txBody>
          <a:bodyPr/>
          <a:lstStyle/>
          <a:p>
            <a:fld id="{F01B51AA-70CC-49AB-800F-B5AE8313F06A}" type="slidenum">
              <a:rPr lang="en-US" smtClean="0"/>
              <a:t>‹#›</a:t>
            </a:fld>
            <a:endParaRPr lang="en-US"/>
          </a:p>
        </p:txBody>
      </p:sp>
    </p:spTree>
    <p:extLst>
      <p:ext uri="{BB962C8B-B14F-4D97-AF65-F5344CB8AC3E}">
        <p14:creationId xmlns:p14="http://schemas.microsoft.com/office/powerpoint/2010/main" val="6005934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2DA48E-852B-4279-ADAA-6E767403AD2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CA65755-ADEF-4196-9905-63E88514678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BEE81EB-3E5C-4928-8E4F-8349D615708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E2F73C5-A06A-4D0F-BA7C-ED2EE784955A}"/>
              </a:ext>
            </a:extLst>
          </p:cNvPr>
          <p:cNvSpPr>
            <a:spLocks noGrp="1"/>
          </p:cNvSpPr>
          <p:nvPr>
            <p:ph type="dt" sz="half" idx="10"/>
          </p:nvPr>
        </p:nvSpPr>
        <p:spPr/>
        <p:txBody>
          <a:bodyPr/>
          <a:lstStyle/>
          <a:p>
            <a:fld id="{29A033F5-DC1F-4CD1-99D3-E7BAA18E0E38}" type="datetimeFigureOut">
              <a:rPr lang="en-US" smtClean="0"/>
              <a:t>8/18/2025</a:t>
            </a:fld>
            <a:endParaRPr lang="en-US"/>
          </a:p>
        </p:txBody>
      </p:sp>
      <p:sp>
        <p:nvSpPr>
          <p:cNvPr id="6" name="Footer Placeholder 5">
            <a:extLst>
              <a:ext uri="{FF2B5EF4-FFF2-40B4-BE49-F238E27FC236}">
                <a16:creationId xmlns:a16="http://schemas.microsoft.com/office/drawing/2014/main" id="{86C7F04B-42DF-48B5-B3CA-41103C9D559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02D1330-91BD-47A8-B5AC-D0BA7B212DD6}"/>
              </a:ext>
            </a:extLst>
          </p:cNvPr>
          <p:cNvSpPr>
            <a:spLocks noGrp="1"/>
          </p:cNvSpPr>
          <p:nvPr>
            <p:ph type="sldNum" sz="quarter" idx="12"/>
          </p:nvPr>
        </p:nvSpPr>
        <p:spPr/>
        <p:txBody>
          <a:bodyPr/>
          <a:lstStyle/>
          <a:p>
            <a:fld id="{F01B51AA-70CC-49AB-800F-B5AE8313F06A}" type="slidenum">
              <a:rPr lang="en-US" smtClean="0"/>
              <a:t>‹#›</a:t>
            </a:fld>
            <a:endParaRPr lang="en-US"/>
          </a:p>
        </p:txBody>
      </p:sp>
    </p:spTree>
    <p:extLst>
      <p:ext uri="{BB962C8B-B14F-4D97-AF65-F5344CB8AC3E}">
        <p14:creationId xmlns:p14="http://schemas.microsoft.com/office/powerpoint/2010/main" val="34396115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E9CC1B-A63F-4E27-A599-ED90AA26534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07884AB7-D976-415B-B7C6-A8954645A58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09BF5BD-5FAD-49E1-971F-27F375E9CE8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289F9A5-5DFF-40C7-90FB-5658D7F32723}"/>
              </a:ext>
            </a:extLst>
          </p:cNvPr>
          <p:cNvSpPr>
            <a:spLocks noGrp="1"/>
          </p:cNvSpPr>
          <p:nvPr>
            <p:ph type="dt" sz="half" idx="10"/>
          </p:nvPr>
        </p:nvSpPr>
        <p:spPr/>
        <p:txBody>
          <a:bodyPr/>
          <a:lstStyle/>
          <a:p>
            <a:fld id="{29A033F5-DC1F-4CD1-99D3-E7BAA18E0E38}" type="datetimeFigureOut">
              <a:rPr lang="en-US" smtClean="0"/>
              <a:t>8/18/2025</a:t>
            </a:fld>
            <a:endParaRPr lang="en-US"/>
          </a:p>
        </p:txBody>
      </p:sp>
      <p:sp>
        <p:nvSpPr>
          <p:cNvPr id="6" name="Footer Placeholder 5">
            <a:extLst>
              <a:ext uri="{FF2B5EF4-FFF2-40B4-BE49-F238E27FC236}">
                <a16:creationId xmlns:a16="http://schemas.microsoft.com/office/drawing/2014/main" id="{671FC6B3-341E-4AF1-8C41-80EC8BBEE40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95030FD-F1B9-4E95-96F9-409766DF7A01}"/>
              </a:ext>
            </a:extLst>
          </p:cNvPr>
          <p:cNvSpPr>
            <a:spLocks noGrp="1"/>
          </p:cNvSpPr>
          <p:nvPr>
            <p:ph type="sldNum" sz="quarter" idx="12"/>
          </p:nvPr>
        </p:nvSpPr>
        <p:spPr/>
        <p:txBody>
          <a:bodyPr/>
          <a:lstStyle/>
          <a:p>
            <a:fld id="{F01B51AA-70CC-49AB-800F-B5AE8313F06A}" type="slidenum">
              <a:rPr lang="en-US" smtClean="0"/>
              <a:t>‹#›</a:t>
            </a:fld>
            <a:endParaRPr lang="en-US"/>
          </a:p>
        </p:txBody>
      </p:sp>
    </p:spTree>
    <p:extLst>
      <p:ext uri="{BB962C8B-B14F-4D97-AF65-F5344CB8AC3E}">
        <p14:creationId xmlns:p14="http://schemas.microsoft.com/office/powerpoint/2010/main" val="5587019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2E3F156-A01B-4179-9F23-29C43312250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537AB3C-3949-4FA5-94AC-652A6C73E84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EB4FFD9-E2F5-462F-BD36-0197A3738C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9A033F5-DC1F-4CD1-99D3-E7BAA18E0E38}" type="datetimeFigureOut">
              <a:rPr lang="en-US" smtClean="0"/>
              <a:t>8/18/2025</a:t>
            </a:fld>
            <a:endParaRPr lang="en-US"/>
          </a:p>
        </p:txBody>
      </p:sp>
      <p:sp>
        <p:nvSpPr>
          <p:cNvPr id="5" name="Footer Placeholder 4">
            <a:extLst>
              <a:ext uri="{FF2B5EF4-FFF2-40B4-BE49-F238E27FC236}">
                <a16:creationId xmlns:a16="http://schemas.microsoft.com/office/drawing/2014/main" id="{960546C5-2915-4D6B-ADDD-830C1D40E62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D3323350-059F-4341-85EC-13FDBAD254C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01B51AA-70CC-49AB-800F-B5AE8313F06A}" type="slidenum">
              <a:rPr lang="en-US" smtClean="0"/>
              <a:t>‹#›</a:t>
            </a:fld>
            <a:endParaRPr lang="en-US"/>
          </a:p>
        </p:txBody>
      </p:sp>
    </p:spTree>
    <p:extLst>
      <p:ext uri="{BB962C8B-B14F-4D97-AF65-F5344CB8AC3E}">
        <p14:creationId xmlns:p14="http://schemas.microsoft.com/office/powerpoint/2010/main" val="130650611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37EFC2-CCDC-4FE0-8D4B-453D0F88B603}"/>
              </a:ext>
            </a:extLst>
          </p:cNvPr>
          <p:cNvSpPr>
            <a:spLocks noGrp="1"/>
          </p:cNvSpPr>
          <p:nvPr>
            <p:ph type="ctrTitle"/>
          </p:nvPr>
        </p:nvSpPr>
        <p:spPr/>
        <p:txBody>
          <a:bodyPr/>
          <a:lstStyle/>
          <a:p>
            <a:r>
              <a:rPr lang="en-US" dirty="0">
                <a:solidFill>
                  <a:schemeClr val="bg1"/>
                </a:solidFill>
              </a:rPr>
              <a:t>God’s Favor (Session 2): Those Poor in Spirit</a:t>
            </a:r>
          </a:p>
        </p:txBody>
      </p:sp>
      <p:sp>
        <p:nvSpPr>
          <p:cNvPr id="3" name="Subtitle 2">
            <a:extLst>
              <a:ext uri="{FF2B5EF4-FFF2-40B4-BE49-F238E27FC236}">
                <a16:creationId xmlns:a16="http://schemas.microsoft.com/office/drawing/2014/main" id="{87D40091-583F-464B-9319-5D54696F5F42}"/>
              </a:ext>
            </a:extLst>
          </p:cNvPr>
          <p:cNvSpPr>
            <a:spLocks noGrp="1"/>
          </p:cNvSpPr>
          <p:nvPr>
            <p:ph type="subTitle" idx="1"/>
          </p:nvPr>
        </p:nvSpPr>
        <p:spPr/>
        <p:txBody>
          <a:bodyPr/>
          <a:lstStyle/>
          <a:p>
            <a:r>
              <a:rPr lang="en-US" dirty="0">
                <a:solidFill>
                  <a:schemeClr val="bg1"/>
                </a:solidFill>
              </a:rPr>
              <a:t>with Dr. Josh Olds</a:t>
            </a:r>
          </a:p>
        </p:txBody>
      </p:sp>
    </p:spTree>
    <p:extLst>
      <p:ext uri="{BB962C8B-B14F-4D97-AF65-F5344CB8AC3E}">
        <p14:creationId xmlns:p14="http://schemas.microsoft.com/office/powerpoint/2010/main" val="33446056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03DDAF-E99C-4ABF-A9A8-29ADD465F9D6}"/>
              </a:ext>
            </a:extLst>
          </p:cNvPr>
          <p:cNvSpPr>
            <a:spLocks noGrp="1"/>
          </p:cNvSpPr>
          <p:nvPr>
            <p:ph type="title"/>
          </p:nvPr>
        </p:nvSpPr>
        <p:spPr/>
        <p:txBody>
          <a:bodyPr/>
          <a:lstStyle/>
          <a:p>
            <a:pPr algn="ctr"/>
            <a:r>
              <a:rPr lang="en-US" dirty="0">
                <a:solidFill>
                  <a:schemeClr val="bg1"/>
                </a:solidFill>
              </a:rPr>
              <a:t>Scripture Readings</a:t>
            </a:r>
          </a:p>
        </p:txBody>
      </p:sp>
      <p:sp>
        <p:nvSpPr>
          <p:cNvPr id="3" name="Text Placeholder 2">
            <a:extLst>
              <a:ext uri="{FF2B5EF4-FFF2-40B4-BE49-F238E27FC236}">
                <a16:creationId xmlns:a16="http://schemas.microsoft.com/office/drawing/2014/main" id="{08175897-7B5D-4236-9387-248C6918E034}"/>
              </a:ext>
            </a:extLst>
          </p:cNvPr>
          <p:cNvSpPr>
            <a:spLocks noGrp="1"/>
          </p:cNvSpPr>
          <p:nvPr>
            <p:ph type="body" idx="1"/>
          </p:nvPr>
        </p:nvSpPr>
        <p:spPr/>
        <p:txBody>
          <a:bodyPr/>
          <a:lstStyle/>
          <a:p>
            <a:pPr algn="ctr"/>
            <a:r>
              <a:rPr lang="en-US" dirty="0">
                <a:solidFill>
                  <a:schemeClr val="bg1"/>
                </a:solidFill>
              </a:rPr>
              <a:t>Matthew 5:3; Exodus 3:10-14, 4:10-12; Luke 18:9-14</a:t>
            </a:r>
          </a:p>
        </p:txBody>
      </p:sp>
    </p:spTree>
    <p:extLst>
      <p:ext uri="{BB962C8B-B14F-4D97-AF65-F5344CB8AC3E}">
        <p14:creationId xmlns:p14="http://schemas.microsoft.com/office/powerpoint/2010/main" val="37878412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3083BD-0D4B-42AC-B1AA-3BC5517278CB}"/>
              </a:ext>
            </a:extLst>
          </p:cNvPr>
          <p:cNvSpPr>
            <a:spLocks noGrp="1"/>
          </p:cNvSpPr>
          <p:nvPr>
            <p:ph type="title"/>
          </p:nvPr>
        </p:nvSpPr>
        <p:spPr/>
        <p:txBody>
          <a:bodyPr/>
          <a:lstStyle/>
          <a:p>
            <a:r>
              <a:rPr lang="en-US" dirty="0">
                <a:solidFill>
                  <a:schemeClr val="bg1"/>
                </a:solidFill>
              </a:rPr>
              <a:t>First Beatitude| Matthew 5:3</a:t>
            </a:r>
          </a:p>
        </p:txBody>
      </p:sp>
      <p:sp>
        <p:nvSpPr>
          <p:cNvPr id="3" name="Content Placeholder 2">
            <a:extLst>
              <a:ext uri="{FF2B5EF4-FFF2-40B4-BE49-F238E27FC236}">
                <a16:creationId xmlns:a16="http://schemas.microsoft.com/office/drawing/2014/main" id="{64EC2544-9F07-4603-AC39-08A07EF74A0C}"/>
              </a:ext>
            </a:extLst>
          </p:cNvPr>
          <p:cNvSpPr>
            <a:spLocks noGrp="1"/>
          </p:cNvSpPr>
          <p:nvPr>
            <p:ph idx="1"/>
          </p:nvPr>
        </p:nvSpPr>
        <p:spPr/>
        <p:txBody>
          <a:bodyPr>
            <a:normAutofit/>
          </a:bodyPr>
          <a:lstStyle/>
          <a:p>
            <a:pPr marL="0" indent="0" algn="ctr">
              <a:buNone/>
            </a:pPr>
            <a:r>
              <a:rPr lang="en-US" sz="8000" dirty="0">
                <a:solidFill>
                  <a:schemeClr val="bg1"/>
                </a:solidFill>
              </a:rPr>
              <a:t>“Blessed are the poor in spirit, for theirs is the kingdom of heaven.”</a:t>
            </a:r>
          </a:p>
        </p:txBody>
      </p:sp>
    </p:spTree>
    <p:extLst>
      <p:ext uri="{BB962C8B-B14F-4D97-AF65-F5344CB8AC3E}">
        <p14:creationId xmlns:p14="http://schemas.microsoft.com/office/powerpoint/2010/main" val="42617863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12D369-75A2-4C66-AC57-BB2B12C97C53}"/>
              </a:ext>
            </a:extLst>
          </p:cNvPr>
          <p:cNvSpPr>
            <a:spLocks noGrp="1"/>
          </p:cNvSpPr>
          <p:nvPr>
            <p:ph type="title"/>
          </p:nvPr>
        </p:nvSpPr>
        <p:spPr/>
        <p:txBody>
          <a:bodyPr/>
          <a:lstStyle/>
          <a:p>
            <a:r>
              <a:rPr lang="en-US" dirty="0">
                <a:solidFill>
                  <a:schemeClr val="bg1"/>
                </a:solidFill>
              </a:rPr>
              <a:t>Moses Talks To God| Exodus 3:10-12</a:t>
            </a:r>
          </a:p>
        </p:txBody>
      </p:sp>
      <p:sp>
        <p:nvSpPr>
          <p:cNvPr id="3" name="Content Placeholder 2">
            <a:extLst>
              <a:ext uri="{FF2B5EF4-FFF2-40B4-BE49-F238E27FC236}">
                <a16:creationId xmlns:a16="http://schemas.microsoft.com/office/drawing/2014/main" id="{DB170499-296D-40DF-8531-DCFBE9034A78}"/>
              </a:ext>
            </a:extLst>
          </p:cNvPr>
          <p:cNvSpPr>
            <a:spLocks noGrp="1"/>
          </p:cNvSpPr>
          <p:nvPr>
            <p:ph idx="1"/>
          </p:nvPr>
        </p:nvSpPr>
        <p:spPr/>
        <p:txBody>
          <a:bodyPr>
            <a:normAutofit/>
          </a:bodyPr>
          <a:lstStyle/>
          <a:p>
            <a:pPr marL="0" indent="0">
              <a:buNone/>
            </a:pPr>
            <a:r>
              <a:rPr lang="en-US" sz="3200" dirty="0">
                <a:solidFill>
                  <a:schemeClr val="bg1"/>
                </a:solidFill>
              </a:rPr>
              <a:t>10 So now, go. I am sending you to Pharaoh to bring my people the Israelites out of Egypt.”</a:t>
            </a:r>
          </a:p>
          <a:p>
            <a:pPr marL="0" indent="0">
              <a:buNone/>
            </a:pPr>
            <a:r>
              <a:rPr lang="en-US" sz="3200" dirty="0">
                <a:solidFill>
                  <a:schemeClr val="bg1"/>
                </a:solidFill>
              </a:rPr>
              <a:t>11 But Moses said to God, “Who am I that I should go to Pharaoh and bring the Israelites out of Egypt?”</a:t>
            </a:r>
          </a:p>
          <a:p>
            <a:pPr marL="0" indent="0">
              <a:buNone/>
            </a:pPr>
            <a:r>
              <a:rPr lang="en-US" sz="3200" dirty="0">
                <a:solidFill>
                  <a:schemeClr val="bg1"/>
                </a:solidFill>
              </a:rPr>
              <a:t>12 And God said, “I will be with you. And this will be the sign to you that it is I who have sent you: When you have brought the people out of Egypt, you will worship God on this mountain.”</a:t>
            </a:r>
          </a:p>
          <a:p>
            <a:endParaRPr lang="en-US" sz="3200" dirty="0">
              <a:solidFill>
                <a:schemeClr val="bg1"/>
              </a:solidFill>
            </a:endParaRPr>
          </a:p>
        </p:txBody>
      </p:sp>
    </p:spTree>
    <p:extLst>
      <p:ext uri="{BB962C8B-B14F-4D97-AF65-F5344CB8AC3E}">
        <p14:creationId xmlns:p14="http://schemas.microsoft.com/office/powerpoint/2010/main" val="8826960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12D369-75A2-4C66-AC57-BB2B12C97C53}"/>
              </a:ext>
            </a:extLst>
          </p:cNvPr>
          <p:cNvSpPr>
            <a:spLocks noGrp="1"/>
          </p:cNvSpPr>
          <p:nvPr>
            <p:ph type="title"/>
          </p:nvPr>
        </p:nvSpPr>
        <p:spPr/>
        <p:txBody>
          <a:bodyPr/>
          <a:lstStyle/>
          <a:p>
            <a:r>
              <a:rPr lang="en-US" dirty="0">
                <a:solidFill>
                  <a:schemeClr val="bg1"/>
                </a:solidFill>
              </a:rPr>
              <a:t>Moses Talks To God| Exodus 3:13-14</a:t>
            </a:r>
          </a:p>
        </p:txBody>
      </p:sp>
      <p:sp>
        <p:nvSpPr>
          <p:cNvPr id="3" name="Content Placeholder 2">
            <a:extLst>
              <a:ext uri="{FF2B5EF4-FFF2-40B4-BE49-F238E27FC236}">
                <a16:creationId xmlns:a16="http://schemas.microsoft.com/office/drawing/2014/main" id="{DB170499-296D-40DF-8531-DCFBE9034A78}"/>
              </a:ext>
            </a:extLst>
          </p:cNvPr>
          <p:cNvSpPr>
            <a:spLocks noGrp="1"/>
          </p:cNvSpPr>
          <p:nvPr>
            <p:ph idx="1"/>
          </p:nvPr>
        </p:nvSpPr>
        <p:spPr/>
        <p:txBody>
          <a:bodyPr>
            <a:normAutofit/>
          </a:bodyPr>
          <a:lstStyle/>
          <a:p>
            <a:pPr marL="0" indent="0">
              <a:buNone/>
            </a:pPr>
            <a:r>
              <a:rPr lang="en-US" sz="4000" dirty="0">
                <a:solidFill>
                  <a:schemeClr val="bg1"/>
                </a:solidFill>
              </a:rPr>
              <a:t>13 Moses said to God, “Suppose I go to the Israelites and say to them, ‘The God of your fathers has sent me to you,’ and they ask me, ‘What is his name?’ Then what shall I tell them?”</a:t>
            </a:r>
          </a:p>
          <a:p>
            <a:pPr marL="0" indent="0">
              <a:buNone/>
            </a:pPr>
            <a:r>
              <a:rPr lang="en-US" sz="4000" dirty="0">
                <a:solidFill>
                  <a:schemeClr val="bg1"/>
                </a:solidFill>
              </a:rPr>
              <a:t>14 God said to Moses, “I AM WHO I AM. This is what you are to say to the Israelites: ‘I AM has sent me to you.’”…</a:t>
            </a:r>
          </a:p>
        </p:txBody>
      </p:sp>
    </p:spTree>
    <p:extLst>
      <p:ext uri="{BB962C8B-B14F-4D97-AF65-F5344CB8AC3E}">
        <p14:creationId xmlns:p14="http://schemas.microsoft.com/office/powerpoint/2010/main" val="26970196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12D369-75A2-4C66-AC57-BB2B12C97C53}"/>
              </a:ext>
            </a:extLst>
          </p:cNvPr>
          <p:cNvSpPr>
            <a:spLocks noGrp="1"/>
          </p:cNvSpPr>
          <p:nvPr>
            <p:ph type="title"/>
          </p:nvPr>
        </p:nvSpPr>
        <p:spPr/>
        <p:txBody>
          <a:bodyPr/>
          <a:lstStyle/>
          <a:p>
            <a:r>
              <a:rPr lang="en-US" dirty="0">
                <a:solidFill>
                  <a:schemeClr val="bg1"/>
                </a:solidFill>
              </a:rPr>
              <a:t>Moses Talks To God| Exodus 4:10-12</a:t>
            </a:r>
          </a:p>
        </p:txBody>
      </p:sp>
      <p:sp>
        <p:nvSpPr>
          <p:cNvPr id="3" name="Content Placeholder 2">
            <a:extLst>
              <a:ext uri="{FF2B5EF4-FFF2-40B4-BE49-F238E27FC236}">
                <a16:creationId xmlns:a16="http://schemas.microsoft.com/office/drawing/2014/main" id="{DB170499-296D-40DF-8531-DCFBE9034A78}"/>
              </a:ext>
            </a:extLst>
          </p:cNvPr>
          <p:cNvSpPr>
            <a:spLocks noGrp="1"/>
          </p:cNvSpPr>
          <p:nvPr>
            <p:ph idx="1"/>
          </p:nvPr>
        </p:nvSpPr>
        <p:spPr/>
        <p:txBody>
          <a:bodyPr>
            <a:normAutofit fontScale="92500" lnSpcReduction="10000"/>
          </a:bodyPr>
          <a:lstStyle/>
          <a:p>
            <a:pPr marL="0" indent="0">
              <a:buNone/>
            </a:pPr>
            <a:r>
              <a:rPr lang="en-US" sz="4000" dirty="0">
                <a:solidFill>
                  <a:schemeClr val="bg1"/>
                </a:solidFill>
              </a:rPr>
              <a:t>10 Moses said to the LORD, “Pardon your servant, Lord. I have never been eloquent, neither in the past nor since you have spoken to your servant. I am slow of speech and tongue.”</a:t>
            </a:r>
          </a:p>
          <a:p>
            <a:pPr marL="0" indent="0">
              <a:buNone/>
            </a:pPr>
            <a:r>
              <a:rPr lang="en-US" sz="4000" dirty="0">
                <a:solidFill>
                  <a:schemeClr val="bg1"/>
                </a:solidFill>
              </a:rPr>
              <a:t>11 The LORD said to him, “Who gave human beings their mouths? Who makes them deaf or mute? Who gives them sight or makes them blind? Is it not I, the LORD? 12 Now go; I will help you speak and will teach you what to say.”</a:t>
            </a:r>
          </a:p>
        </p:txBody>
      </p:sp>
    </p:spTree>
    <p:extLst>
      <p:ext uri="{BB962C8B-B14F-4D97-AF65-F5344CB8AC3E}">
        <p14:creationId xmlns:p14="http://schemas.microsoft.com/office/powerpoint/2010/main" val="38896065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12D369-75A2-4C66-AC57-BB2B12C97C53}"/>
              </a:ext>
            </a:extLst>
          </p:cNvPr>
          <p:cNvSpPr>
            <a:spLocks noGrp="1"/>
          </p:cNvSpPr>
          <p:nvPr>
            <p:ph type="title"/>
          </p:nvPr>
        </p:nvSpPr>
        <p:spPr/>
        <p:txBody>
          <a:bodyPr/>
          <a:lstStyle/>
          <a:p>
            <a:r>
              <a:rPr lang="en-US" dirty="0">
                <a:solidFill>
                  <a:schemeClr val="bg1"/>
                </a:solidFill>
              </a:rPr>
              <a:t>Tax Collector and Pharisee| Luke 18:9-12</a:t>
            </a:r>
          </a:p>
        </p:txBody>
      </p:sp>
      <p:sp>
        <p:nvSpPr>
          <p:cNvPr id="3" name="Content Placeholder 2">
            <a:extLst>
              <a:ext uri="{FF2B5EF4-FFF2-40B4-BE49-F238E27FC236}">
                <a16:creationId xmlns:a16="http://schemas.microsoft.com/office/drawing/2014/main" id="{DB170499-296D-40DF-8531-DCFBE9034A78}"/>
              </a:ext>
            </a:extLst>
          </p:cNvPr>
          <p:cNvSpPr>
            <a:spLocks noGrp="1"/>
          </p:cNvSpPr>
          <p:nvPr>
            <p:ph idx="1"/>
          </p:nvPr>
        </p:nvSpPr>
        <p:spPr/>
        <p:txBody>
          <a:bodyPr>
            <a:normAutofit fontScale="92500" lnSpcReduction="10000"/>
          </a:bodyPr>
          <a:lstStyle/>
          <a:p>
            <a:pPr marL="0" indent="0">
              <a:buNone/>
            </a:pPr>
            <a:r>
              <a:rPr lang="en-US" sz="4000" dirty="0">
                <a:solidFill>
                  <a:schemeClr val="bg1"/>
                </a:solidFill>
              </a:rPr>
              <a:t>9 To some who were confident of their own righteousness and looked down on everyone else, Jesus told this parable: 10 “Two men went up to the temple to pray, one a Pharisee and the other a tax collector. 11 The Pharisee stood by himself and prayed: ‘God, I thank you that I am not like other people—robbers, evildoers, adulterers—or even like this tax collector. 12 I fast twice a week and give a tenth of all I get.’</a:t>
            </a:r>
          </a:p>
        </p:txBody>
      </p:sp>
    </p:spTree>
    <p:extLst>
      <p:ext uri="{BB962C8B-B14F-4D97-AF65-F5344CB8AC3E}">
        <p14:creationId xmlns:p14="http://schemas.microsoft.com/office/powerpoint/2010/main" val="13942360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12D369-75A2-4C66-AC57-BB2B12C97C53}"/>
              </a:ext>
            </a:extLst>
          </p:cNvPr>
          <p:cNvSpPr>
            <a:spLocks noGrp="1"/>
          </p:cNvSpPr>
          <p:nvPr>
            <p:ph type="title"/>
          </p:nvPr>
        </p:nvSpPr>
        <p:spPr/>
        <p:txBody>
          <a:bodyPr/>
          <a:lstStyle/>
          <a:p>
            <a:r>
              <a:rPr lang="en-US" dirty="0">
                <a:solidFill>
                  <a:schemeClr val="bg1"/>
                </a:solidFill>
              </a:rPr>
              <a:t>Tax Collector and Pharisee| Luke 18:13-14</a:t>
            </a:r>
          </a:p>
        </p:txBody>
      </p:sp>
      <p:sp>
        <p:nvSpPr>
          <p:cNvPr id="3" name="Content Placeholder 2">
            <a:extLst>
              <a:ext uri="{FF2B5EF4-FFF2-40B4-BE49-F238E27FC236}">
                <a16:creationId xmlns:a16="http://schemas.microsoft.com/office/drawing/2014/main" id="{DB170499-296D-40DF-8531-DCFBE9034A78}"/>
              </a:ext>
            </a:extLst>
          </p:cNvPr>
          <p:cNvSpPr>
            <a:spLocks noGrp="1"/>
          </p:cNvSpPr>
          <p:nvPr>
            <p:ph idx="1"/>
          </p:nvPr>
        </p:nvSpPr>
        <p:spPr/>
        <p:txBody>
          <a:bodyPr>
            <a:normAutofit lnSpcReduction="10000"/>
          </a:bodyPr>
          <a:lstStyle/>
          <a:p>
            <a:pPr marL="0" indent="0">
              <a:buNone/>
            </a:pPr>
            <a:r>
              <a:rPr lang="en-US" sz="4000" dirty="0">
                <a:solidFill>
                  <a:schemeClr val="bg1"/>
                </a:solidFill>
              </a:rPr>
              <a:t>13 “But the tax collector stood at a distance. He would not even look up to heaven, but beat his breast and said, ‘God, have mercy on me, a sinner.’</a:t>
            </a:r>
          </a:p>
          <a:p>
            <a:pPr marL="0" indent="0">
              <a:buNone/>
            </a:pPr>
            <a:r>
              <a:rPr lang="en-US" sz="4000" dirty="0">
                <a:solidFill>
                  <a:schemeClr val="bg1"/>
                </a:solidFill>
              </a:rPr>
              <a:t>14 “I tell you that this man, rather than the other, went home justified before God. For all those who exalt themselves will be humbled, and those who humble themselves will be exalted.”</a:t>
            </a:r>
          </a:p>
        </p:txBody>
      </p:sp>
    </p:spTree>
    <p:extLst>
      <p:ext uri="{BB962C8B-B14F-4D97-AF65-F5344CB8AC3E}">
        <p14:creationId xmlns:p14="http://schemas.microsoft.com/office/powerpoint/2010/main" val="35865568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E90E11-1CAA-4BE5-B045-81CEE7F1F9DF}"/>
              </a:ext>
            </a:extLst>
          </p:cNvPr>
          <p:cNvSpPr>
            <a:spLocks noGrp="1"/>
          </p:cNvSpPr>
          <p:nvPr>
            <p:ph type="title"/>
          </p:nvPr>
        </p:nvSpPr>
        <p:spPr/>
        <p:txBody>
          <a:bodyPr/>
          <a:lstStyle/>
          <a:p>
            <a:r>
              <a:rPr lang="en-US" dirty="0">
                <a:solidFill>
                  <a:schemeClr val="bg1"/>
                </a:solidFill>
              </a:rPr>
              <a:t>For Next Time</a:t>
            </a:r>
          </a:p>
        </p:txBody>
      </p:sp>
      <p:sp>
        <p:nvSpPr>
          <p:cNvPr id="3" name="Content Placeholder 2">
            <a:extLst>
              <a:ext uri="{FF2B5EF4-FFF2-40B4-BE49-F238E27FC236}">
                <a16:creationId xmlns:a16="http://schemas.microsoft.com/office/drawing/2014/main" id="{362726D8-6E5C-40C0-BDCE-AEAB354993FC}"/>
              </a:ext>
            </a:extLst>
          </p:cNvPr>
          <p:cNvSpPr>
            <a:spLocks noGrp="1"/>
          </p:cNvSpPr>
          <p:nvPr>
            <p:ph idx="1"/>
          </p:nvPr>
        </p:nvSpPr>
        <p:spPr/>
        <p:txBody>
          <a:bodyPr>
            <a:normAutofit lnSpcReduction="10000"/>
          </a:bodyPr>
          <a:lstStyle/>
          <a:p>
            <a:r>
              <a:rPr lang="en-US" dirty="0">
                <a:solidFill>
                  <a:schemeClr val="bg1"/>
                </a:solidFill>
              </a:rPr>
              <a:t>To Read</a:t>
            </a:r>
          </a:p>
          <a:p>
            <a:pPr lvl="1"/>
            <a:r>
              <a:rPr lang="en-US" dirty="0">
                <a:solidFill>
                  <a:schemeClr val="bg1"/>
                </a:solidFill>
              </a:rPr>
              <a:t>Matthew 5:4 – “Blessed are those who mourn, for they will be comforted.”</a:t>
            </a:r>
          </a:p>
          <a:p>
            <a:pPr lvl="1"/>
            <a:r>
              <a:rPr lang="en-US" dirty="0">
                <a:solidFill>
                  <a:schemeClr val="bg1"/>
                </a:solidFill>
              </a:rPr>
              <a:t>Habakkuk 1:2-5 – Habakkuk laments over evil and God’s apparent lack of response.</a:t>
            </a:r>
          </a:p>
          <a:p>
            <a:r>
              <a:rPr lang="en-US" dirty="0">
                <a:solidFill>
                  <a:schemeClr val="bg1"/>
                </a:solidFill>
              </a:rPr>
              <a:t>To Think</a:t>
            </a:r>
          </a:p>
          <a:p>
            <a:pPr lvl="1"/>
            <a:r>
              <a:rPr lang="en-US" dirty="0">
                <a:solidFill>
                  <a:schemeClr val="bg1"/>
                </a:solidFill>
              </a:rPr>
              <a:t>Where have you experienced God’s comfort in a time of mourning?</a:t>
            </a:r>
          </a:p>
          <a:p>
            <a:pPr lvl="1"/>
            <a:r>
              <a:rPr lang="en-US" dirty="0">
                <a:solidFill>
                  <a:schemeClr val="bg1"/>
                </a:solidFill>
              </a:rPr>
              <a:t>How does Jesus’ promise of comfort shape how we see grief?</a:t>
            </a:r>
          </a:p>
          <a:p>
            <a:r>
              <a:rPr lang="en-US" dirty="0">
                <a:solidFill>
                  <a:schemeClr val="bg1"/>
                </a:solidFill>
              </a:rPr>
              <a:t>To Do</a:t>
            </a:r>
          </a:p>
          <a:p>
            <a:pPr lvl="1"/>
            <a:r>
              <a:rPr lang="en-US" dirty="0">
                <a:solidFill>
                  <a:schemeClr val="bg1"/>
                </a:solidFill>
              </a:rPr>
              <a:t>Pray for someone you know who is grieving.</a:t>
            </a:r>
          </a:p>
          <a:p>
            <a:pPr lvl="1"/>
            <a:r>
              <a:rPr lang="en-US" dirty="0">
                <a:solidFill>
                  <a:schemeClr val="bg1"/>
                </a:solidFill>
              </a:rPr>
              <a:t>Take time to reflect on an area of your life where you need God’s comfort.</a:t>
            </a:r>
          </a:p>
          <a:p>
            <a:pPr lvl="1"/>
            <a:r>
              <a:rPr lang="en-US" dirty="0">
                <a:solidFill>
                  <a:schemeClr val="bg1"/>
                </a:solidFill>
              </a:rPr>
              <a:t>Write a short prayer or note of encouragement for someone who is hurting</a:t>
            </a:r>
          </a:p>
          <a:p>
            <a:endParaRPr lang="en-US" dirty="0">
              <a:solidFill>
                <a:schemeClr val="bg1"/>
              </a:solidFill>
            </a:endParaRPr>
          </a:p>
        </p:txBody>
      </p:sp>
    </p:spTree>
    <p:extLst>
      <p:ext uri="{BB962C8B-B14F-4D97-AF65-F5344CB8AC3E}">
        <p14:creationId xmlns:p14="http://schemas.microsoft.com/office/powerpoint/2010/main" val="141470411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TotalTime>
  <Words>629</Words>
  <Application>Microsoft Office PowerPoint</Application>
  <PresentationFormat>Widescreen</PresentationFormat>
  <Paragraphs>32</Paragraphs>
  <Slides>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Calibri Light</vt:lpstr>
      <vt:lpstr>Office Theme</vt:lpstr>
      <vt:lpstr>God’s Favor (Session 2): Those Poor in Spirit</vt:lpstr>
      <vt:lpstr>Scripture Readings</vt:lpstr>
      <vt:lpstr>First Beatitude| Matthew 5:3</vt:lpstr>
      <vt:lpstr>Moses Talks To God| Exodus 3:10-12</vt:lpstr>
      <vt:lpstr>Moses Talks To God| Exodus 3:13-14</vt:lpstr>
      <vt:lpstr>Moses Talks To God| Exodus 4:10-12</vt:lpstr>
      <vt:lpstr>Tax Collector and Pharisee| Luke 18:9-12</vt:lpstr>
      <vt:lpstr>Tax Collector and Pharisee| Luke 18:13-14</vt:lpstr>
      <vt:lpstr>For Next Time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God’s Favor (Session 2): Those Poor in Spirit</dc:title>
  <dc:creator>Josh Olds</dc:creator>
  <cp:lastModifiedBy>Josh Olds</cp:lastModifiedBy>
  <cp:revision>2</cp:revision>
  <dcterms:created xsi:type="dcterms:W3CDTF">2025-08-18T09:01:29Z</dcterms:created>
  <dcterms:modified xsi:type="dcterms:W3CDTF">2025-08-18T09:09:52Z</dcterms:modified>
</cp:coreProperties>
</file>